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5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283" r:id="rId114"/>
    <p:sldId id="284" r:id="rId115"/>
    <p:sldId id="286" r:id="rId116"/>
    <p:sldId id="287" r:id="rId117"/>
    <p:sldId id="288" r:id="rId118"/>
    <p:sldId id="289" r:id="rId119"/>
    <p:sldId id="290" r:id="rId120"/>
    <p:sldId id="291" r:id="rId121"/>
    <p:sldId id="302" r:id="rId122"/>
    <p:sldId id="303" r:id="rId123"/>
    <p:sldId id="281" r:id="rId124"/>
  </p:sldIdLst>
  <p:sldSz cx="2328863" cy="5572125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Gulim" panose="020B0600000101010101" pitchFamily="34" charset="-127"/>
      <p:regular r:id="rId130"/>
    </p:embeddedFont>
    <p:embeddedFont>
      <p:font typeface="Helvetica Neue" panose="02000503000000020004" pitchFamily="2" charset="0"/>
      <p:regular r:id="rId131"/>
      <p:bold r:id="rId132"/>
      <p:italic r:id="rId133"/>
      <p:boldItalic r:id="rId134"/>
    </p:embeddedFont>
    <p:embeddedFont>
      <p:font typeface="Lato" panose="020F0502020204030203" pitchFamily="34" charset="0"/>
      <p:regular r:id="rId135"/>
      <p:bold r:id="rId136"/>
      <p:italic r:id="rId137"/>
      <p:boldItalic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9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/>
    <p:restoredTop sz="94577"/>
  </p:normalViewPr>
  <p:slideViewPr>
    <p:cSldViewPr snapToGrid="0" showGuides="1">
      <p:cViewPr>
        <p:scale>
          <a:sx n="247" d="100"/>
          <a:sy n="247" d="100"/>
        </p:scale>
        <p:origin x="1296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9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5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1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5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1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1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1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1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1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2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4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79.xml"/><Relationship Id="rId3" Type="http://schemas.openxmlformats.org/officeDocument/2006/relationships/slide" Target="slide46.xml"/><Relationship Id="rId7" Type="http://schemas.openxmlformats.org/officeDocument/2006/relationships/slide" Target="slide60.xml"/><Relationship Id="rId12" Type="http://schemas.openxmlformats.org/officeDocument/2006/relationships/slide" Target="slide75.xml"/><Relationship Id="rId17" Type="http://schemas.openxmlformats.org/officeDocument/2006/relationships/slide" Target="slide92.xml"/><Relationship Id="rId2" Type="http://schemas.openxmlformats.org/officeDocument/2006/relationships/notesSlide" Target="../notesSlides/notesSlide7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72.xml"/><Relationship Id="rId5" Type="http://schemas.openxmlformats.org/officeDocument/2006/relationships/slide" Target="slide54.xml"/><Relationship Id="rId15" Type="http://schemas.openxmlformats.org/officeDocument/2006/relationships/slide" Target="slide86.xml"/><Relationship Id="rId10" Type="http://schemas.openxmlformats.org/officeDocument/2006/relationships/slide" Target="slide69.xml"/><Relationship Id="rId4" Type="http://schemas.openxmlformats.org/officeDocument/2006/relationships/slide" Target="slide49.xml"/><Relationship Id="rId9" Type="http://schemas.openxmlformats.org/officeDocument/2006/relationships/slide" Target="slide66.xml"/><Relationship Id="rId14" Type="http://schemas.openxmlformats.org/officeDocument/2006/relationships/slide" Target="slide8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slide" Target="slide94.xml"/><Relationship Id="rId7" Type="http://schemas.openxmlformats.org/officeDocument/2006/relationships/slide" Target="slide10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.25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878593673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CJU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🛫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🛫   TAE</a:t>
                      </a:r>
                      <a:endParaRPr lang="en-US" altLang="ko-Kore-KR"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46498111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/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/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/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/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/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/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/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/>
                        </a:rPr>
                        <a:t> CTS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/>
                        </a:rPr>
                        <a:t>            🛫   HND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/>
                        </a:rPr>
                        <a:t>            🛫   NGO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/>
                        </a:rPr>
                        <a:t>          🛫   FUK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/>
                        </a:rPr>
                        <a:t>          🛫   AOJ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719823483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 __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882980414"/>
              </p:ext>
            </p:extLst>
          </p:nvPr>
        </p:nvGraphicFramePr>
        <p:xfrm>
          <a:off x="-4046" y="586900"/>
          <a:ext cx="2369211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984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995404073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   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   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37225</TotalTime>
  <Words>25120</Words>
  <Application>Microsoft Macintosh PowerPoint</Application>
  <PresentationFormat>사용자 지정</PresentationFormat>
  <Paragraphs>6754</Paragraphs>
  <Slides>123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1" baseType="lpstr">
      <vt:lpstr>Wingdings</vt:lpstr>
      <vt:lpstr>Helvetica Neue</vt:lpstr>
      <vt:lpstr>Lato</vt:lpstr>
      <vt:lpstr>Britannic Bold</vt:lpstr>
      <vt:lpstr>Gulim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229</cp:revision>
  <dcterms:created xsi:type="dcterms:W3CDTF">2022-05-17T08:00:10Z</dcterms:created>
  <dcterms:modified xsi:type="dcterms:W3CDTF">2023-12-25T08:08:23Z</dcterms:modified>
</cp:coreProperties>
</file>